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June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4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June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329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June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2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June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6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June 10,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5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June 10,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5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June 10,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53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June 10,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98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June 10,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1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June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2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June 10,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June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078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11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D61BC73-FAF0-45E6-A3B9-D3C449562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094514"/>
            <a:ext cx="10160000" cy="1545345"/>
          </a:xfrm>
        </p:spPr>
        <p:txBody>
          <a:bodyPr anchor="t">
            <a:normAutofit fontScale="90000"/>
          </a:bodyPr>
          <a:lstStyle/>
          <a:p>
            <a:r>
              <a:rPr lang="en-US" altLang="zh-TW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in the bed(in bed)</a:t>
            </a:r>
            <a:br>
              <a:rPr lang="en-US" altLang="zh-TW" sz="2800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en-US" altLang="zh-TW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VS</a:t>
            </a:r>
            <a:br>
              <a:rPr lang="en-US" altLang="zh-TW" sz="2800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en-US" altLang="zh-TW" sz="2800" dirty="0">
                <a:solidFill>
                  <a:srgbClr val="7030A0"/>
                </a:solidFill>
                <a:latin typeface="Comic Sans MS" panose="030F0702030302020204" pitchFamily="66" charset="0"/>
              </a:rPr>
              <a:t>on the bed(on bed)</a:t>
            </a:r>
            <a:br>
              <a:rPr lang="en-US" altLang="zh-TW" dirty="0"/>
            </a:br>
            <a:br>
              <a:rPr lang="en-US" altLang="zh-TW" dirty="0"/>
            </a:br>
            <a:endParaRPr lang="zh-TW" altLang="en-US" dirty="0"/>
          </a:p>
        </p:txBody>
      </p:sp>
      <p:pic>
        <p:nvPicPr>
          <p:cNvPr id="4" name="Picture 3" descr="玻璃節點和網線抽象呈現">
            <a:extLst>
              <a:ext uri="{FF2B5EF4-FFF2-40B4-BE49-F238E27FC236}">
                <a16:creationId xmlns:a16="http://schemas.microsoft.com/office/drawing/2014/main" id="{FFB48BD1-060F-4ACD-9FC1-7A3425A664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635" b="8210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8052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9422D7-00F2-47F1-859E-4B4F86E4D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987" y="191696"/>
            <a:ext cx="9810604" cy="4428753"/>
          </a:xfrm>
        </p:spPr>
        <p:txBody>
          <a:bodyPr>
            <a:normAutofit/>
          </a:bodyPr>
          <a:lstStyle/>
          <a:p>
            <a:r>
              <a:rPr lang="en-US" altLang="zh-TW" sz="2800" b="0" i="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Sleeping 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in the bed 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would actually mean to be inside the bed(</a:t>
            </a:r>
            <a:r>
              <a:rPr lang="en-US" altLang="zh-TW" sz="2800" b="0" i="0" u="sng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covered by under the sheets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") .</a:t>
            </a:r>
          </a:p>
          <a:p>
            <a:r>
              <a:rPr lang="en-US" altLang="zh-TW" sz="2800" b="0" i="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Sleeping on the bed logically mean laying 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on the bed on the surface of it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.</a:t>
            </a:r>
            <a:endParaRPr lang="zh-TW" altLang="en-US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32" name="Picture 8" descr="Sleeping In Bed Cartoon, HD Png Download , Transparent Png Image - PNGitem">
            <a:extLst>
              <a:ext uri="{FF2B5EF4-FFF2-40B4-BE49-F238E27FC236}">
                <a16:creationId xmlns:a16="http://schemas.microsoft.com/office/drawing/2014/main" id="{042C5F20-5411-4345-A6CA-2343EF79F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92" y="4933515"/>
            <a:ext cx="3108268" cy="158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artoon sleeping lion in a bed Royalty Free Vector Image">
            <a:extLst>
              <a:ext uri="{FF2B5EF4-FFF2-40B4-BE49-F238E27FC236}">
                <a16:creationId xmlns:a16="http://schemas.microsoft.com/office/drawing/2014/main" id="{88D45A69-956F-43F2-A74B-C377053073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8"/>
          <a:stretch/>
        </p:blipFill>
        <p:spPr bwMode="auto">
          <a:xfrm>
            <a:off x="3516060" y="3739351"/>
            <a:ext cx="1978238" cy="278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0570EEA1-5FC5-46BD-94B8-0BA5996F10FF}"/>
              </a:ext>
            </a:extLst>
          </p:cNvPr>
          <p:cNvSpPr txBox="1"/>
          <p:nvPr/>
        </p:nvSpPr>
        <p:spPr>
          <a:xfrm>
            <a:off x="311862" y="2636435"/>
            <a:ext cx="5557265" cy="40318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in the bed(in bed)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8E0A372-47A1-4BAC-B1BB-58C68658F6DA}"/>
              </a:ext>
            </a:extLst>
          </p:cNvPr>
          <p:cNvSpPr txBox="1"/>
          <p:nvPr/>
        </p:nvSpPr>
        <p:spPr>
          <a:xfrm>
            <a:off x="6438899" y="2636435"/>
            <a:ext cx="5557265" cy="40318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on the bed(on bed)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1" name="Picture 4" descr="Bed cartoon Images - Search Images on Everypixel">
            <a:extLst>
              <a:ext uri="{FF2B5EF4-FFF2-40B4-BE49-F238E27FC236}">
                <a16:creationId xmlns:a16="http://schemas.microsoft.com/office/drawing/2014/main" id="{BE73EA21-ADF7-4320-97C5-7FDA70B3DA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3" t="1549" r="34355" b="6879"/>
          <a:stretch/>
        </p:blipFill>
        <p:spPr bwMode="auto">
          <a:xfrm>
            <a:off x="6619196" y="4193782"/>
            <a:ext cx="2358199" cy="232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rying Infant Child Sleep, PNG, 665x665px, Crying, Art, Bed, Cartoon, Child  Download Free">
            <a:extLst>
              <a:ext uri="{FF2B5EF4-FFF2-40B4-BE49-F238E27FC236}">
                <a16:creationId xmlns:a16="http://schemas.microsoft.com/office/drawing/2014/main" id="{14DE8233-B99D-4565-8793-4723B71464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3" t="17704" r="7073" b="12377"/>
          <a:stretch/>
        </p:blipFill>
        <p:spPr bwMode="auto">
          <a:xfrm>
            <a:off x="8977395" y="4744033"/>
            <a:ext cx="2750853" cy="185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89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D54F5A-CC97-4F1B-9CA5-F34D47846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095" y="3877455"/>
            <a:ext cx="9810604" cy="3572655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Clifford the big </a:t>
            </a:r>
            <a:r>
              <a:rPr lang="en-US" altLang="zh-TW" sz="480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red dog     </a:t>
            </a:r>
            <a:br>
              <a:rPr lang="en-US" altLang="zh-TW" sz="4800">
                <a:latin typeface="華康少女文字W7" panose="040F0709000000000000" pitchFamily="81" charset="-120"/>
                <a:ea typeface="華康少女文字W7" panose="040F0709000000000000" pitchFamily="81" charset="-120"/>
              </a:rPr>
            </a:br>
            <a:r>
              <a:rPr lang="en-US" altLang="zh-TW" sz="480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        </a:t>
            </a:r>
            <a:r>
              <a:rPr lang="zh-TW" altLang="en-US" sz="480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相關</a:t>
            </a:r>
            <a:r>
              <a:rPr lang="zh-TW" altLang="en-US" sz="4800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資訊補充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AF1BC04-095E-457B-9F44-199B4F9920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611" t="21538" r="1026" b="22735"/>
          <a:stretch/>
        </p:blipFill>
        <p:spPr>
          <a:xfrm>
            <a:off x="3147934" y="314839"/>
            <a:ext cx="5064972" cy="437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2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13002D-3451-454C-A07A-AB750E4FE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899" y="431539"/>
            <a:ext cx="9810604" cy="4428753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Comic Sans MS" panose="030F0702030302020204" pitchFamily="66" charset="0"/>
              </a:rPr>
              <a:t>SpongeBob is </a:t>
            </a:r>
            <a:r>
              <a:rPr lang="en-US" altLang="zh-TW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in</a:t>
            </a:r>
            <a:r>
              <a:rPr lang="en-US" altLang="zh-TW" sz="3600" dirty="0">
                <a:latin typeface="Comic Sans MS" panose="030F0702030302020204" pitchFamily="66" charset="0"/>
              </a:rPr>
              <a:t> the swimming pool.</a:t>
            </a:r>
            <a:endParaRPr lang="zh-TW" altLang="en-US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2CDFE5E-5A0B-44BF-A03D-B925CE0F3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95" y="1519845"/>
            <a:ext cx="6156216" cy="459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17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13002D-3451-454C-A07A-AB750E4FE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899" y="431539"/>
            <a:ext cx="9810604" cy="4428753"/>
          </a:xfrm>
        </p:spPr>
        <p:txBody>
          <a:bodyPr>
            <a:normAutofit/>
          </a:bodyPr>
          <a:lstStyle/>
          <a:p>
            <a:r>
              <a:rPr lang="en-US" altLang="zh-TW" sz="3600" u="sng" dirty="0">
                <a:latin typeface="Comic Sans MS" panose="030F0702030302020204" pitchFamily="66" charset="0"/>
              </a:rPr>
              <a:t>Security guard </a:t>
            </a:r>
            <a:r>
              <a:rPr lang="en-US" altLang="zh-TW" sz="3600" dirty="0">
                <a:latin typeface="Comic Sans MS" panose="030F0702030302020204" pitchFamily="66" charset="0"/>
              </a:rPr>
              <a:t>Josh is </a:t>
            </a:r>
            <a:r>
              <a:rPr lang="en-US" altLang="zh-TW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next to </a:t>
            </a:r>
            <a:r>
              <a:rPr lang="en-US" altLang="zh-TW" sz="3600" dirty="0">
                <a:latin typeface="Comic Sans MS" panose="030F0702030302020204" pitchFamily="66" charset="0"/>
              </a:rPr>
              <a:t>Karen..</a:t>
            </a:r>
            <a:endParaRPr lang="zh-TW" altLang="en-US" sz="36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Top 10 Qualities Of Effective Security Guard That Make Them Stand Out –  Novagems">
            <a:extLst>
              <a:ext uri="{FF2B5EF4-FFF2-40B4-BE49-F238E27FC236}">
                <a16:creationId xmlns:a16="http://schemas.microsoft.com/office/drawing/2014/main" id="{86683D4E-2A08-47AB-B402-73FB2FFDB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91" y="1022923"/>
            <a:ext cx="9144000" cy="561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8F2998F1-D61F-4503-B89A-B7FEB9CDB712}"/>
              </a:ext>
            </a:extLst>
          </p:cNvPr>
          <p:cNvSpPr txBox="1"/>
          <p:nvPr/>
        </p:nvSpPr>
        <p:spPr>
          <a:xfrm>
            <a:off x="1404078" y="5986817"/>
            <a:ext cx="145404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 err="1">
                <a:latin typeface="Comic Sans MS" panose="030F0702030302020204" pitchFamily="66" charset="0"/>
              </a:rPr>
              <a:t>Phobe</a:t>
            </a:r>
            <a:endParaRPr lang="zh-TW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302C259-DF59-488D-BD97-46F5574B8664}"/>
              </a:ext>
            </a:extLst>
          </p:cNvPr>
          <p:cNvSpPr txBox="1"/>
          <p:nvPr/>
        </p:nvSpPr>
        <p:spPr>
          <a:xfrm>
            <a:off x="2910588" y="5986817"/>
            <a:ext cx="145404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Comic Sans MS" panose="030F0702030302020204" pitchFamily="66" charset="0"/>
              </a:rPr>
              <a:t>Denny</a:t>
            </a:r>
            <a:endParaRPr lang="zh-TW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937386C-D459-4B3A-899F-D38D2F1D07D8}"/>
              </a:ext>
            </a:extLst>
          </p:cNvPr>
          <p:cNvSpPr txBox="1"/>
          <p:nvPr/>
        </p:nvSpPr>
        <p:spPr>
          <a:xfrm>
            <a:off x="4569547" y="6134073"/>
            <a:ext cx="125408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Comic Sans MS" panose="030F0702030302020204" pitchFamily="66" charset="0"/>
              </a:rPr>
              <a:t>John</a:t>
            </a:r>
            <a:endParaRPr lang="zh-TW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226B07F-21F4-459A-9864-8CDBE99905B8}"/>
              </a:ext>
            </a:extLst>
          </p:cNvPr>
          <p:cNvSpPr txBox="1"/>
          <p:nvPr/>
        </p:nvSpPr>
        <p:spPr>
          <a:xfrm>
            <a:off x="6028548" y="5980664"/>
            <a:ext cx="125408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Comic Sans MS" panose="030F0702030302020204" pitchFamily="66" charset="0"/>
              </a:rPr>
              <a:t>Josh</a:t>
            </a:r>
            <a:endParaRPr lang="zh-TW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0DB6E60-8DE1-4A01-A8E4-DBB76D134B1A}"/>
              </a:ext>
            </a:extLst>
          </p:cNvPr>
          <p:cNvSpPr txBox="1"/>
          <p:nvPr/>
        </p:nvSpPr>
        <p:spPr>
          <a:xfrm>
            <a:off x="7487549" y="5841685"/>
            <a:ext cx="145404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Comic Sans MS" panose="030F0702030302020204" pitchFamily="66" charset="0"/>
              </a:rPr>
              <a:t>Karen</a:t>
            </a:r>
            <a:endParaRPr lang="zh-TW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2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D61BC73-FAF0-45E6-A3B9-D3C449562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094514"/>
            <a:ext cx="10160000" cy="1545345"/>
          </a:xfrm>
        </p:spPr>
        <p:txBody>
          <a:bodyPr anchor="t">
            <a:normAutofit fontScale="90000"/>
          </a:bodyPr>
          <a:lstStyle/>
          <a:p>
            <a:r>
              <a:rPr lang="en-US" altLang="zh-TW" sz="9600" dirty="0">
                <a:solidFill>
                  <a:srgbClr val="0070C0"/>
                </a:solidFill>
                <a:latin typeface="Comic Sans MS" panose="030F0702030302020204" pitchFamily="66" charset="0"/>
              </a:rPr>
              <a:t>The end</a:t>
            </a:r>
            <a:br>
              <a:rPr lang="en-US" altLang="zh-TW" dirty="0"/>
            </a:br>
            <a:br>
              <a:rPr lang="en-US" altLang="zh-TW" dirty="0"/>
            </a:br>
            <a:endParaRPr lang="zh-TW" altLang="en-US" dirty="0"/>
          </a:p>
        </p:txBody>
      </p:sp>
      <p:pic>
        <p:nvPicPr>
          <p:cNvPr id="4" name="Picture 3" descr="玻璃節點和網線抽象呈現">
            <a:extLst>
              <a:ext uri="{FF2B5EF4-FFF2-40B4-BE49-F238E27FC236}">
                <a16:creationId xmlns:a16="http://schemas.microsoft.com/office/drawing/2014/main" id="{FFB48BD1-060F-4ACD-9FC1-7A3425A664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635" b="8210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10367907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8E2E7"/>
      </a:lt2>
      <a:accent1>
        <a:srgbClr val="82AB8B"/>
      </a:accent1>
      <a:accent2>
        <a:srgbClr val="74AB97"/>
      </a:accent2>
      <a:accent3>
        <a:srgbClr val="81A8AB"/>
      </a:accent3>
      <a:accent4>
        <a:srgbClr val="7F9EBA"/>
      </a:accent4>
      <a:accent5>
        <a:srgbClr val="969BC6"/>
      </a:accent5>
      <a:accent6>
        <a:srgbClr val="917FBA"/>
      </a:accent6>
      <a:hlink>
        <a:srgbClr val="AE699F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103</Words>
  <Application>Microsoft Office PowerPoint</Application>
  <PresentationFormat>寬螢幕</PresentationFormat>
  <Paragraphs>34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華康少女文字W7</vt:lpstr>
      <vt:lpstr>Arial</vt:lpstr>
      <vt:lpstr>Bembo</vt:lpstr>
      <vt:lpstr>Comic Sans MS</vt:lpstr>
      <vt:lpstr>ArchiveVTI</vt:lpstr>
      <vt:lpstr>in the bed(in bed) VS on the bed(on bed)  </vt:lpstr>
      <vt:lpstr>PowerPoint 簡報</vt:lpstr>
      <vt:lpstr>Clifford the big red dog              相關資訊補充</vt:lpstr>
      <vt:lpstr>PowerPoint 簡報</vt:lpstr>
      <vt:lpstr>PowerPoint 簡報</vt:lpstr>
      <vt:lpstr>The end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2021-06-10T00:22:10Z</dcterms:created>
  <dcterms:modified xsi:type="dcterms:W3CDTF">2021-06-10T01:48:23Z</dcterms:modified>
</cp:coreProperties>
</file>