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0EBE69-7BD2-47D5-97BA-5ADD34BBF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25EE4C-104E-4C4C-893F-D1F77AD84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237F7F-2396-4D61-A517-8F0FCF95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7F0FE8-A376-4D00-87A1-33790CEE7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ECFD2D-8C9E-40D7-8849-0D94A86A6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08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02CC2-2A63-49FA-935A-92AC47CA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8773F4A-FC0E-440D-B673-C188550FA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A486A0-E0C7-453E-A2D9-1F134AE2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513CCD-EF82-4AE1-8A95-903E0AA6F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050B36-DE0D-4342-9BB0-AB307BC0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5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1BFC3C4-8F02-434A-BBB8-9E2B6F582F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48F094E-9B4E-41D3-AAB3-1208A6B40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FB3745-AD28-4AAF-A29E-00E8D885E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31899B-99FA-4744-B897-B3635EC1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BA5CC5-F801-4618-AFE1-27FFD331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34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6A6E80-BCA5-4AFA-96C9-56493A90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EA7C5F-5739-4C24-8B7C-40C35102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D516D-E971-439E-9D15-1872884F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ECF202-F2AC-45DC-A69B-A997AD6B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C42850E-88D3-41A8-A69A-24AD4486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6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688C12-B581-4F67-B045-AA31190EF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457DBBB-F699-4027-A884-A049E7977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317AB4-88DA-42DC-B879-7D887CF41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D0343B-30FD-4C28-A9E4-83EB4704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1B516A-1627-4E1F-8650-2FD89408D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60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57A53A-3F9C-4347-8F6D-A5924022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6CBE65-5F60-4407-9316-A0312576A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3742A0-EA78-41F3-B19E-3E3C2770E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71A5B22-6303-4710-B9B0-C5B5AFC2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0F4112-3CC8-474A-B8AE-C3CB69AE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4141E2-815D-4682-9D17-9F13B4736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29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96321D-28AC-401E-8D58-1522F7DFF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55727F0-08D8-4CEF-9C73-A53F323E5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694B9C-A412-4735-97A2-C5B98BAC1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A6E553B-C59A-4E9C-A5DE-857ECC34C7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3BD41C2-B9BB-431B-98E1-5671F92E3F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9D8B93-ABBF-4F8F-BEF4-72DD6738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801D165-F5E6-40F6-B49B-7337B7C7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923FF8E-45E1-4B18-AA5F-45F25F91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39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ECD664-DEF1-4E5D-95B1-F5BD8218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34E4198-71DB-4A91-A1FA-A77082850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BAFCB1C-023A-4F9E-88EE-F066A081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0612489-485D-4A11-A4BE-803A7688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54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911BFD8-F729-4301-A9CB-167EF00CF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D4506F3-C6D4-4E63-A08B-2A0BB214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3811C0-159D-436D-BC63-3B8EE350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4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145B68-2823-433A-86A4-6BC9D8E8B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312D0E-15F6-4316-84E8-1C5DE2216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367A83-824C-430C-A938-9969F365E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A89D01-2A71-45D8-91C8-C8C573C4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0A7852F-1B8C-4137-8C1C-9CCA4DF0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996080B-7343-42E8-B34D-F9A4D2814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74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6068CF-59F5-4882-9BBE-2B94181B0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79243AC-4697-4D92-B7C2-988625AB9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D1D9666-396B-4350-B9AF-E0E7BAFC9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F17230-DC87-44E7-BB27-AFCAC1513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C182E15-C914-4080-B749-8E1B1D7FE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C733FD-6BA2-4EE5-BAB4-4872224E5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3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82EA14B-675F-4FB0-83F1-22579D99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B376283-079D-4AD6-AF0B-24C2887DF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C788C2-A05D-40C2-889E-F8D2D95088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EB1F-BBC2-441D-B07B-DA89F0055E4E}" type="datetimeFigureOut">
              <a:rPr lang="zh-TW" altLang="en-US" smtClean="0"/>
              <a:t>2021/2/9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BD3D9F-A326-4D9C-B39E-9C5E70707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796B5E-026F-45D7-B3D6-F66FDA03F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E4162-244A-423A-8680-23EDEE0EAD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23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天空, 室外, 山, 大自然 的圖片&#10;&#10;自動產生的描述">
            <a:extLst>
              <a:ext uri="{FF2B5EF4-FFF2-40B4-BE49-F238E27FC236}">
                <a16:creationId xmlns:a16="http://schemas.microsoft.com/office/drawing/2014/main" id="{476DDF88-BD90-43A5-BE88-4EC3698E7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85737"/>
            <a:ext cx="952500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4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2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evanedu</dc:creator>
  <cp:lastModifiedBy>evanedu</cp:lastModifiedBy>
  <cp:revision>1</cp:revision>
  <dcterms:created xsi:type="dcterms:W3CDTF">2021-02-08T17:06:10Z</dcterms:created>
  <dcterms:modified xsi:type="dcterms:W3CDTF">2021-02-08T17:06:55Z</dcterms:modified>
</cp:coreProperties>
</file>