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59" r:id="rId5"/>
    <p:sldId id="258" r:id="rId6"/>
    <p:sldId id="257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3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26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66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41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5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48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65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4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42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67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B7DE1-2828-475D-AA9D-D2F85F7E989E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182EB-FCF8-44A4-8C77-D35E9EF220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55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2.jpe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23.jpeg"/><Relationship Id="rId4" Type="http://schemas.openxmlformats.org/officeDocument/2006/relationships/image" Target="../media/image30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e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2.jpe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slide" Target="slide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ZKVFXzmwDI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image" Target="../media/image16.jpeg"/><Relationship Id="rId7" Type="http://schemas.openxmlformats.org/officeDocument/2006/relationships/slide" Target="slide12.xml"/><Relationship Id="rId12" Type="http://schemas.openxmlformats.org/officeDocument/2006/relationships/slide" Target="slide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8.xml"/><Relationship Id="rId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" Target="slide15.xml"/><Relationship Id="rId9" Type="http://schemas.openxmlformats.org/officeDocument/2006/relationships/slide" Target="slide10.xml"/><Relationship Id="rId1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日本模式背景材料-插圖素材[40357379] - PIXTA圖庫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7"/>
          <a:stretch/>
        </p:blipFill>
        <p:spPr bwMode="auto">
          <a:xfrm>
            <a:off x="0" y="188640"/>
            <a:ext cx="9204961" cy="64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39529" r="6463" b="12316"/>
          <a:stretch/>
        </p:blipFill>
        <p:spPr>
          <a:xfrm>
            <a:off x="467544" y="2196790"/>
            <a:ext cx="8352928" cy="3499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7808" y="476672"/>
            <a:ext cx="7772400" cy="12241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  </a:t>
            </a:r>
            <a:r>
              <a:rPr lang="zh-TW" altLang="en-US" dirty="0">
                <a:solidFill>
                  <a:schemeClr val="bg1"/>
                </a:solidFill>
              </a:rPr>
              <a:t>第</a:t>
            </a:r>
            <a:r>
              <a:rPr lang="en-US" altLang="zh-TW" dirty="0">
                <a:solidFill>
                  <a:schemeClr val="bg1"/>
                </a:solidFill>
              </a:rPr>
              <a:t>18</a:t>
            </a:r>
            <a:r>
              <a:rPr lang="zh-TW" altLang="en-US" dirty="0">
                <a:solidFill>
                  <a:schemeClr val="bg1"/>
                </a:solidFill>
              </a:rPr>
              <a:t>屆   畢業典禮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588224" y="5996608"/>
            <a:ext cx="2376264" cy="672752"/>
          </a:xfrm>
        </p:spPr>
        <p:txBody>
          <a:bodyPr/>
          <a:lstStyle/>
          <a:p>
            <a:r>
              <a:rPr lang="en-US" altLang="zh-TW" dirty="0"/>
              <a:t>2021.6.16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646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19871" r="13016" b="31064"/>
          <a:stretch/>
        </p:blipFill>
        <p:spPr>
          <a:xfrm>
            <a:off x="2339712" y="836712"/>
            <a:ext cx="4392568" cy="4667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畢業109學年度第二學期學位考試申請開始受理| 國立臺灣師範大學教育學系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1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2" descr="畢業109學年度第二學期學位考試申請開始受理| 國立臺灣師範大學教育學系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內容版面配置區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23051" r="17819" b="24035"/>
          <a:stretch/>
        </p:blipFill>
        <p:spPr>
          <a:xfrm>
            <a:off x="2195736" y="1196752"/>
            <a:ext cx="4370149" cy="4518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3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畢業109學年度第二學期學位考試申請開始受理| 國立臺灣師範大學教育學系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t="17724" r="22719" b="45853"/>
          <a:stretch/>
        </p:blipFill>
        <p:spPr>
          <a:xfrm>
            <a:off x="2051720" y="980728"/>
            <a:ext cx="4536504" cy="4418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3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畢業109學年度第二學期學位考試申請開始受理| 國立臺灣師範大學教育學系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t="25704" r="1037" b="20953"/>
          <a:stretch/>
        </p:blipFill>
        <p:spPr>
          <a:xfrm rot="16200000">
            <a:off x="1818412" y="1433122"/>
            <a:ext cx="5260396" cy="378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拍手的圖片、庫存照片和向量圖| Shutter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76773"/>
            <a:ext cx="3204805" cy="18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色彩烟花礼花素材免费下载- 觅知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5381"/>
            <a:ext cx="9396537" cy="69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畢業109學年度第二學期學位考試申請開始受理| 國立臺灣師範大學教育學系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14267" r="9003" b="39509"/>
          <a:stretch/>
        </p:blipFill>
        <p:spPr>
          <a:xfrm rot="16200000">
            <a:off x="1911353" y="953136"/>
            <a:ext cx="5249285" cy="4305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拍手的圖片、庫存照片和向量圖| Shutter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76773"/>
            <a:ext cx="3204805" cy="18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畢業109學年度第二學期學位考試申請開始受理| 國立臺灣師範大學教育學系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3" r="-1" b="987"/>
          <a:stretch/>
        </p:blipFill>
        <p:spPr>
          <a:xfrm>
            <a:off x="2195736" y="199615"/>
            <a:ext cx="4320480" cy="623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4" descr="拍手的圖片、庫存照片和向量圖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6" descr="拍手的圖片、庫存照片和向量圖| Shutte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8" descr="拍手的圖片、庫存照片和向量圖| Shutterst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156" name="Picture 12" descr="皇冠圖片️現貨臺灣– Ljio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2" b="27887"/>
          <a:stretch/>
        </p:blipFill>
        <p:spPr bwMode="auto">
          <a:xfrm>
            <a:off x="3360380" y="764704"/>
            <a:ext cx="187642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拍手的圖片、庫存照片和向量圖| Shutter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76773"/>
            <a:ext cx="3204805" cy="18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掌声和一群人手拍恭喜，欢呼，感恩节，谢谢，好，最好，赢家矢量向量例证- 插画包括有风扇, 欢呼: 1807836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2"/>
          <a:stretch/>
        </p:blipFill>
        <p:spPr bwMode="auto">
          <a:xfrm>
            <a:off x="29886" y="2736877"/>
            <a:ext cx="9112447" cy="45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r="9463" b="19577"/>
          <a:stretch/>
        </p:blipFill>
        <p:spPr>
          <a:xfrm>
            <a:off x="4438418" y="476672"/>
            <a:ext cx="3221751" cy="4976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b="13325"/>
          <a:stretch/>
        </p:blipFill>
        <p:spPr>
          <a:xfrm>
            <a:off x="1259632" y="420778"/>
            <a:ext cx="3868355" cy="5051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畢業109學年度第二學期學位考試申請開始受理| 國立臺灣師範大學教育學系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掌声和一群人手拍恭喜，欢呼，感恩节，谢谢，好，最好，赢家矢量向量例证- 插画包括有风扇, 欢呼: 180783601">
            <a:extLst>
              <a:ext uri="{FF2B5EF4-FFF2-40B4-BE49-F238E27FC236}">
                <a16:creationId xmlns:a16="http://schemas.microsoft.com/office/drawing/2014/main" id="{AB9F0CA8-7635-417F-90DF-694457794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2"/>
          <a:stretch/>
        </p:blipFill>
        <p:spPr bwMode="auto">
          <a:xfrm>
            <a:off x="29886" y="2736877"/>
            <a:ext cx="9112447" cy="45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779928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畢業109學年度第二學期學位考試申請開始受理| 國立臺灣師範大學教育學系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AutoShape 2" descr="孟孟跟你說:畢業快樂!! – LINE貼圖| LIN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孟孟跟你說:畢業快樂!! – LINE貼圖| LINE STO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5366" name="Picture 6" descr="畢業快樂@ 555 :: 隨意窩Xuite日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AutoShape 2" descr="展翅高飛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展翅高飛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9462" name="Picture 6" descr="是對的事就應該全力以赴－展翅高飛成功！ - 阿寶～愛心，也可以成為獨賣～ - 新浪部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89370" cy="6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86165" y="836712"/>
            <a:ext cx="4234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畢業不是結束</a:t>
            </a:r>
            <a:endParaRPr lang="en-US" altLang="zh-TW" sz="2400" b="1" dirty="0"/>
          </a:p>
          <a:p>
            <a:r>
              <a:rPr lang="zh-TW" altLang="en-US" sz="2400" b="1" dirty="0"/>
              <a:t>是另一個里程的開始</a:t>
            </a:r>
            <a:endParaRPr lang="en-US" altLang="zh-TW" sz="2400" b="1" dirty="0"/>
          </a:p>
          <a:p>
            <a:endParaRPr lang="en-US" altLang="zh-TW" sz="2400" b="1" dirty="0"/>
          </a:p>
          <a:p>
            <a:r>
              <a:rPr lang="zh-TW" altLang="en-US" sz="2400" b="1" dirty="0"/>
              <a:t>你將　展翅高飛</a:t>
            </a:r>
            <a:endParaRPr lang="en-US" altLang="zh-TW" sz="2400" b="1" dirty="0"/>
          </a:p>
          <a:p>
            <a:r>
              <a:rPr lang="zh-TW" altLang="en-US" sz="2400" b="1" dirty="0"/>
              <a:t>飛到一個更高　更遠的地方</a:t>
            </a:r>
            <a:endParaRPr lang="en-US" altLang="zh-TW" sz="2400" b="1" dirty="0"/>
          </a:p>
          <a:p>
            <a:r>
              <a:rPr lang="zh-TW" altLang="en-US" sz="2400" b="1" dirty="0"/>
              <a:t>所以　你需要更加努力</a:t>
            </a:r>
            <a:endParaRPr lang="en-US" altLang="zh-TW" sz="2400" b="1" dirty="0"/>
          </a:p>
          <a:p>
            <a:endParaRPr lang="en-US" altLang="zh-TW" sz="2400" b="1" dirty="0"/>
          </a:p>
          <a:p>
            <a:r>
              <a:rPr lang="zh-TW" altLang="en-US" sz="2400" b="1" dirty="0"/>
              <a:t>祝福　</a:t>
            </a:r>
            <a:r>
              <a:rPr lang="en-US" altLang="zh-TW" sz="2400" b="1" dirty="0"/>
              <a:t>607</a:t>
            </a:r>
            <a:r>
              <a:rPr lang="zh-TW" altLang="en-US" sz="2400" b="1" dirty="0"/>
              <a:t>的小朋友們</a:t>
            </a:r>
            <a:endParaRPr lang="en-US" altLang="zh-TW" sz="2400" b="1" dirty="0"/>
          </a:p>
          <a:p>
            <a:r>
              <a:rPr lang="zh-TW" altLang="en-US" sz="2400" b="1" dirty="0"/>
              <a:t>要健健康康　平平安安</a:t>
            </a:r>
            <a:endParaRPr lang="en-US" altLang="zh-TW" sz="2400" b="1" dirty="0"/>
          </a:p>
          <a:p>
            <a:r>
              <a:rPr lang="zh-TW" altLang="en-US" sz="2400" b="1" dirty="0"/>
              <a:t>要快快樂樂　充滿自信</a:t>
            </a:r>
            <a:endParaRPr lang="en-US" altLang="zh-TW" sz="2400" b="1" dirty="0"/>
          </a:p>
          <a:p>
            <a:r>
              <a:rPr lang="zh-TW" altLang="en-US" sz="2400" b="1" dirty="0"/>
              <a:t>要懂得感恩　樂於助人</a:t>
            </a:r>
            <a:endParaRPr lang="en-US" altLang="zh-TW" sz="2400" b="1" dirty="0"/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0997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市長對畢業生的祝福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www.youtube.com</a:t>
            </a:r>
            <a:r>
              <a:rPr lang="en-US" altLang="zh-TW" dirty="0">
                <a:hlinkClick r:id="rId2"/>
              </a:rPr>
              <a:t>/</a:t>
            </a:r>
            <a:r>
              <a:rPr lang="en-US" altLang="zh-TW" dirty="0" err="1">
                <a:hlinkClick r:id="rId2"/>
              </a:rPr>
              <a:t>watch?v</a:t>
            </a:r>
            <a:r>
              <a:rPr lang="en-US" altLang="zh-TW" dirty="0">
                <a:hlinkClick r:id="rId2"/>
              </a:rPr>
              <a:t>=</a:t>
            </a:r>
            <a:r>
              <a:rPr lang="en-US" altLang="zh-TW" dirty="0" err="1">
                <a:hlinkClick r:id="rId2"/>
              </a:rPr>
              <a:t>2ZKVFXzmwDI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39552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校長對畢業生的祝福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17199" y="37890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家長會長對畢業生的祝福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9552" y="49320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~~~~</a:t>
            </a:r>
            <a:r>
              <a:rPr lang="zh-TW" altLang="en-US" dirty="0"/>
              <a:t>長對畢業生的祝福</a:t>
            </a:r>
          </a:p>
        </p:txBody>
      </p:sp>
    </p:spTree>
    <p:extLst>
      <p:ext uri="{BB962C8B-B14F-4D97-AF65-F5344CB8AC3E}">
        <p14:creationId xmlns:p14="http://schemas.microsoft.com/office/powerpoint/2010/main" val="10236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朋友們！珍重再見@ 回首向來蕭瑟處，歸去，也無風雨也無晴:: 隨意窩Xuite日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6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月桂樹寬水平頒獎典禮標題絲帶三星級框架排名圖-插圖素材[60925815] - PIXTA圖庫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/>
        </p:blipFill>
        <p:spPr bwMode="auto">
          <a:xfrm>
            <a:off x="-33805" y="764705"/>
            <a:ext cx="9559444" cy="65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頒獎典禮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3649" y="2204864"/>
            <a:ext cx="4824536" cy="2748876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chemeClr val="accent6">
                    <a:lumMod val="75000"/>
                  </a:schemeClr>
                </a:solidFill>
              </a:rPr>
              <a:t>表現優異獎</a:t>
            </a:r>
            <a:endParaRPr lang="en-US" altLang="zh-TW" sz="6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sz="6600" b="1" dirty="0">
                <a:solidFill>
                  <a:schemeClr val="accent6">
                    <a:lumMod val="75000"/>
                  </a:schemeClr>
                </a:solidFill>
              </a:rPr>
              <a:t>服務獎</a:t>
            </a:r>
            <a:endParaRPr lang="en-US" altLang="zh-TW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4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慶祝節日氣球漂浮, 慶典, 度佳節, 漂浮 背景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1" y="65586"/>
            <a:ext cx="8819467" cy="674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0172" y="65586"/>
            <a:ext cx="3394720" cy="11381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表現優異獎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23051" r="17819" b="24035"/>
          <a:stretch/>
        </p:blipFill>
        <p:spPr>
          <a:xfrm>
            <a:off x="3191034" y="3677915"/>
            <a:ext cx="2562190" cy="2648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群組 18"/>
          <p:cNvGrpSpPr/>
          <p:nvPr/>
        </p:nvGrpSpPr>
        <p:grpSpPr>
          <a:xfrm>
            <a:off x="500176" y="316509"/>
            <a:ext cx="2479375" cy="2617727"/>
            <a:chOff x="500176" y="316509"/>
            <a:chExt cx="2479375" cy="2617727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8" t="16934" r="10426" b="34106"/>
            <a:stretch/>
          </p:blipFill>
          <p:spPr>
            <a:xfrm rot="16200000">
              <a:off x="507654" y="309031"/>
              <a:ext cx="2464419" cy="24793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721509" y="2564904"/>
              <a:ext cx="7541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管樂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773250" y="3789040"/>
            <a:ext cx="2912442" cy="2902708"/>
            <a:chOff x="5773250" y="3789040"/>
            <a:chExt cx="2912442" cy="290270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78" t="14267" r="9003" b="39509"/>
            <a:stretch/>
          </p:blipFill>
          <p:spPr>
            <a:xfrm rot="16200000">
              <a:off x="5512374" y="4049916"/>
              <a:ext cx="2902708" cy="238095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文字方塊 14"/>
            <p:cNvSpPr txBox="1"/>
            <p:nvPr/>
          </p:nvSpPr>
          <p:spPr>
            <a:xfrm>
              <a:off x="7400059" y="6095012"/>
              <a:ext cx="12856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合唱</a:t>
              </a:r>
              <a:r>
                <a:rPr lang="en-US" altLang="zh-TW" dirty="0"/>
                <a:t>+</a:t>
              </a:r>
              <a:r>
                <a:rPr lang="zh-TW" altLang="en-US" dirty="0"/>
                <a:t>作文</a:t>
              </a: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5021" y="3212976"/>
            <a:ext cx="2243197" cy="3066702"/>
            <a:chOff x="515021" y="3212976"/>
            <a:chExt cx="2243197" cy="3066702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1" t="25704" r="1037" b="20953"/>
            <a:stretch/>
          </p:blipFill>
          <p:spPr>
            <a:xfrm rot="16200000">
              <a:off x="121384" y="3642844"/>
              <a:ext cx="3066702" cy="22069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文字方塊 15"/>
            <p:cNvSpPr txBox="1"/>
            <p:nvPr/>
          </p:nvSpPr>
          <p:spPr>
            <a:xfrm>
              <a:off x="515021" y="5745731"/>
              <a:ext cx="7541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游泳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208469" y="836712"/>
            <a:ext cx="2731683" cy="2682539"/>
            <a:chOff x="3208469" y="836712"/>
            <a:chExt cx="2731683" cy="2682539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8" t="17724" r="22719" b="45853"/>
            <a:stretch/>
          </p:blipFill>
          <p:spPr>
            <a:xfrm>
              <a:off x="3208469" y="836712"/>
              <a:ext cx="2731683" cy="26604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文字方塊 16"/>
            <p:cNvSpPr txBox="1"/>
            <p:nvPr/>
          </p:nvSpPr>
          <p:spPr>
            <a:xfrm>
              <a:off x="4020738" y="3149919"/>
              <a:ext cx="7541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合唱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012160" y="1526894"/>
            <a:ext cx="2673532" cy="2508068"/>
            <a:chOff x="6012160" y="1526894"/>
            <a:chExt cx="2673532" cy="2508068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9" t="20826" r="31292" b="42603"/>
            <a:stretch/>
          </p:blipFill>
          <p:spPr>
            <a:xfrm>
              <a:off x="6012160" y="1526894"/>
              <a:ext cx="2673532" cy="25080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文字方塊 17"/>
            <p:cNvSpPr txBox="1"/>
            <p:nvPr/>
          </p:nvSpPr>
          <p:spPr>
            <a:xfrm>
              <a:off x="6300192" y="3488543"/>
              <a:ext cx="7541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合唱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4017357" y="6279678"/>
            <a:ext cx="134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管樂</a:t>
            </a:r>
            <a:r>
              <a:rPr lang="en-US" altLang="zh-TW" dirty="0"/>
              <a:t>+</a:t>
            </a:r>
            <a:r>
              <a:rPr lang="zh-TW" altLang="en-US" dirty="0"/>
              <a:t>田徑</a:t>
            </a:r>
          </a:p>
        </p:txBody>
      </p:sp>
    </p:spTree>
    <p:extLst>
      <p:ext uri="{BB962C8B-B14F-4D97-AF65-F5344CB8AC3E}">
        <p14:creationId xmlns:p14="http://schemas.microsoft.com/office/powerpoint/2010/main" val="28391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糖果卡通粉紅色橫幅, 糖果, 棒糖, 花瓣 背景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" y="0"/>
            <a:ext cx="916410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2" t="17724" r="10775" b="19695"/>
          <a:stretch/>
        </p:blipFill>
        <p:spPr>
          <a:xfrm rot="16200000">
            <a:off x="243742" y="772482"/>
            <a:ext cx="3424032" cy="283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550172" y="65586"/>
            <a:ext cx="3394720" cy="11381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服務獎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17552" r="24911" b="33984"/>
          <a:stretch/>
        </p:blipFill>
        <p:spPr>
          <a:xfrm>
            <a:off x="1763688" y="2780928"/>
            <a:ext cx="2943922" cy="3323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t="13170" r="22963" b="52033"/>
          <a:stretch/>
        </p:blipFill>
        <p:spPr>
          <a:xfrm>
            <a:off x="4707610" y="1124744"/>
            <a:ext cx="2690854" cy="2768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t="17724" r="22719" b="45853"/>
          <a:stretch/>
        </p:blipFill>
        <p:spPr>
          <a:xfrm>
            <a:off x="5743331" y="3370684"/>
            <a:ext cx="2920406" cy="2844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7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月桂樹寬水平頒獎典禮標題絲帶三星級框架排名圖-插圖素材[60925815] - PIXTA圖庫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/>
        </p:blipFill>
        <p:spPr bwMode="auto">
          <a:xfrm>
            <a:off x="-33805" y="764705"/>
            <a:ext cx="9559444" cy="65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畢業典禮圖片PNG去背| 矢量圖案和PSD素材| 免费下载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03558"/>
            <a:ext cx="2232248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頒獎典禮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9189" y="1639340"/>
            <a:ext cx="3466728" cy="45259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市長優學獎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市長勵志獎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6" action="ppaction://hlinksldjump"/>
              </a:rPr>
              <a:t>市長體育獎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7" action="ppaction://hlinksldjump"/>
              </a:rPr>
              <a:t>議長獎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8" action="ppaction://hlinksldjump"/>
              </a:rPr>
              <a:t>校長獎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9" action="ppaction://hlinksldjump"/>
              </a:rPr>
              <a:t>家長會長獎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10" action="ppaction://hlinksldjump"/>
              </a:rPr>
              <a:t>家長副會長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283968" y="1624514"/>
            <a:ext cx="407739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11" action="ppaction://hlinksldjump"/>
              </a:rPr>
              <a:t>合作社獎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12" action="ppaction://hlinksldjump"/>
              </a:rPr>
              <a:t>成績優良獎（六名）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13" action="ppaction://hlinksldjump"/>
              </a:rPr>
              <a:t>林寶桂女士獎學金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（二名）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hlinkClick r:id="rId14" action="ppaction://hlinksldjump"/>
              </a:rPr>
              <a:t>大灣武龍宮獎獎學金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1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23553" r="26014" b="34315"/>
          <a:stretch/>
        </p:blipFill>
        <p:spPr>
          <a:xfrm>
            <a:off x="5652120" y="3402849"/>
            <a:ext cx="3080512" cy="3398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8" t="16934" r="10426" b="34106"/>
          <a:stretch/>
        </p:blipFill>
        <p:spPr>
          <a:xfrm rot="16200000">
            <a:off x="3300003" y="661885"/>
            <a:ext cx="2744782" cy="2761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17552" r="24911" b="33984"/>
          <a:stretch/>
        </p:blipFill>
        <p:spPr>
          <a:xfrm>
            <a:off x="5981809" y="394770"/>
            <a:ext cx="2943922" cy="3323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648" r="5122" b="14442"/>
          <a:stretch/>
        </p:blipFill>
        <p:spPr>
          <a:xfrm rot="16200000">
            <a:off x="310083" y="512192"/>
            <a:ext cx="3311561" cy="2852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2" t="13829" r="9208" b="25228"/>
          <a:stretch/>
        </p:blipFill>
        <p:spPr>
          <a:xfrm rot="16200000">
            <a:off x="2846107" y="3700731"/>
            <a:ext cx="3241776" cy="2670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34" r="9451" b="22457"/>
          <a:stretch/>
        </p:blipFill>
        <p:spPr>
          <a:xfrm rot="16200000">
            <a:off x="177434" y="3448663"/>
            <a:ext cx="3241777" cy="3234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畢業109學年度第二學期學位考試申請開始受理| 國立臺灣師範大學教育學系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t="13170" r="22963" b="52033"/>
          <a:stretch/>
        </p:blipFill>
        <p:spPr>
          <a:xfrm>
            <a:off x="2117729" y="620688"/>
            <a:ext cx="5274736" cy="5426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畢業109學年度第二學期學位考試申請開始受理| 國立臺灣師範大學教育學系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4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手繪卡通學校背景, 動畫片, 書, 鉛筆 背景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179512" y="4571525"/>
            <a:ext cx="8712968" cy="2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20826" r="31292" b="42603"/>
          <a:stretch/>
        </p:blipFill>
        <p:spPr>
          <a:xfrm>
            <a:off x="2233239" y="1124744"/>
            <a:ext cx="4605514" cy="4320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畢業109學年度第二學期學位考試申請開始受理| 國立臺灣師範大學教育學系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6" y="5949280"/>
            <a:ext cx="119617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5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153</Words>
  <Application>Microsoft Office PowerPoint</Application>
  <PresentationFormat>如螢幕大小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佈景主題</vt:lpstr>
      <vt:lpstr>  第18屆   畢業典禮</vt:lpstr>
      <vt:lpstr>市長對畢業生的祝福</vt:lpstr>
      <vt:lpstr>頒獎典禮</vt:lpstr>
      <vt:lpstr>表現優異獎</vt:lpstr>
      <vt:lpstr>PowerPoint 簡報</vt:lpstr>
      <vt:lpstr>頒獎典禮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22</cp:revision>
  <dcterms:created xsi:type="dcterms:W3CDTF">2021-06-15T01:57:02Z</dcterms:created>
  <dcterms:modified xsi:type="dcterms:W3CDTF">2021-06-16T04:17:15Z</dcterms:modified>
</cp:coreProperties>
</file>