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5" r:id="rId1"/>
  </p:sldMasterIdLst>
  <p:sldIdLst>
    <p:sldId id="256" r:id="rId2"/>
    <p:sldId id="257" r:id="rId3"/>
    <p:sldId id="258" r:id="rId4"/>
    <p:sldId id="263" r:id="rId5"/>
    <p:sldId id="259" r:id="rId6"/>
    <p:sldId id="260" r:id="rId7"/>
    <p:sldId id="264" r:id="rId8"/>
    <p:sldId id="261" r:id="rId9"/>
    <p:sldId id="262" r:id="rId10"/>
    <p:sldId id="265" r:id="rId11"/>
    <p:sldId id="266" r:id="rId12"/>
    <p:sldId id="267" r:id="rId13"/>
    <p:sldId id="268" r:id="rId14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9" autoAdjust="0"/>
    <p:restoredTop sz="94660"/>
  </p:normalViewPr>
  <p:slideViewPr>
    <p:cSldViewPr snapToGrid="0">
      <p:cViewPr>
        <p:scale>
          <a:sx n="46" d="100"/>
          <a:sy n="46" d="100"/>
        </p:scale>
        <p:origin x="269" y="2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0DB3-A8FF-4ABB-9E2E-D960422260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3025308"/>
          </a:xfrm>
        </p:spPr>
        <p:txBody>
          <a:bodyPr anchor="b">
            <a:normAutofit/>
          </a:bodyPr>
          <a:lstStyle>
            <a:lvl1pPr algn="ctr">
              <a:defRPr sz="6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EE0618-75D7-410F-859C-CDF53BC53E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386729"/>
            <a:ext cx="9144000" cy="1135529"/>
          </a:xfrm>
        </p:spPr>
        <p:txBody>
          <a:bodyPr>
            <a:normAutofit/>
          </a:bodyPr>
          <a:lstStyle>
            <a:lvl1pPr marL="0" indent="0" algn="ctr">
              <a:lnSpc>
                <a:spcPct val="120000"/>
              </a:lnSpc>
              <a:buNone/>
              <a:defRPr sz="1800" b="1" cap="all" spc="3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237F11-76DB-4DD9-9747-3F38D05BA0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6/29/2021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59F581-81B0-44B3-ABA5-A25CA4BAE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10D591-ADCF-4300-8282-72AE357F3D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7703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3E5C77-55F8-4677-A96C-E6D3F5545D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9A064EF-ADDA-4943-8F87-A7469D7997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B0D493-D1E7-4358-95E9-B5B80A49E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6/29/2021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E98326-3276-4B9E-960F-10C6677BFA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4C3AC2-288D-4FEE-BF80-0EAEDDFAB0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3135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3333C6A-5417-40BD-BF7A-9405832237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43BCB45-B343-46F6-9718-AA0D68CED1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BDA2A4-FD34-4E17-908F-4367B1E644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6/29/2021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B87AE3-776D-451D-AA52-C06B747248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A0C4D5-BE1E-4D6A-9196-E0F9E42B2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0085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D75558-A264-444E-829B-51AAE6B4B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8D9373-37D1-4135-8D34-755E139F79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5E4A6B-1966-4E57-9FB8-8B111E97BC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6/29/2021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3FC3DD-F2BE-41FF-895B-00129AAB1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1F830C-8424-4FAF-A011-605AE1D14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2446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0A1BE8-ECC1-4027-B16E-C7BECCA9DF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46C7E1-471A-46AA-8068-98E68C0C2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7C9F8F-EC48-4D16-B4C6-023A7B607B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6/29/2021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9FA5B3-F726-417B-932A-B93E0C8F5A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7D21F1-1A24-43EA-AB09-3024C491E8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5026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16569-B648-4D50-BEB8-E8DAE24D68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0831B3-A1FD-470C-BEEE-4CFB441502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24493"/>
            <a:ext cx="5181600" cy="42524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F34A17-C244-438C-9AE3-FB9B3CE3BD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24493"/>
            <a:ext cx="5181600" cy="42524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CFA3AA-3FC1-4B98-8F99-1726F1AC0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6/29/2021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E10883-BACC-41A1-9067-ECFDB937D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7660A2-13C9-4432-A6EB-A4FF3D78F1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282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97C843-C993-4E9C-80DD-3620816E56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91A8E3-B066-4511-9C6E-A3435B64DD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734325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E86B63-4102-4802-94D7-F138F80F3E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58237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C924765-08A7-4A60-86DC-DC420F60BB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734325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4AA2795-EFB6-4000-8F25-FBB62646C0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58237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942CFB-FE12-494A-9C41-3CB90F07B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6/29/2021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C3A07E3-59E1-4EBD-9687-4B6ABE96AC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CF7BB23-7539-4674-8B66-ACEFF9468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9549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5841DB-C73C-4968-B434-A6AA14DAF6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08152BF-92C7-4BF5-A9DB-16A0BF0F5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6/29/2021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289DB7-F492-4037-A439-D70F7E556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FA96F1-8B8A-4E83-B3C2-E10DE522A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2272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8031033-9688-463F-9614-47F2F5BC6B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6/29/2021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5B8DB2-C14B-45AC-ACAF-8702DF59C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01DA57-8D4E-4075-9460-4F03DF8AA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3256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2CBE2C-9DAA-489D-AC88-15CBBA8A9B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E124BE-E494-445A-A4FB-A2A8F28F0C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2446DE-9A32-4774-9F7C-86678CA90E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00115D-61B3-46D0-B4D3-30C374B526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6/29/2021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3C2AFC-D0F8-469F-B1E0-123C2E066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B9BCDA-9EF7-4531-8021-AF7B30751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0352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0AE558-F89F-4688-94E5-77F37D49F1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BCD35AF-8CA2-49BB-BAE9-F29A0186EC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5CAA98-55BD-4118-A8AF-D603060784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BFF4C5-82A8-4AD8-B7E2-2882F6576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6/29/2021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60B401-B64F-417B-8AD6-581A22E5E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24BD4C-7149-44BF-8150-F72CAA95A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3272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436E0F2-A64B-471E-93C0-8DFE08CC57C8}"/>
              </a:ext>
            </a:extLst>
          </p:cNvPr>
          <p:cNvCxnSpPr>
            <a:cxnSpLocks/>
          </p:cNvCxnSpPr>
          <p:nvPr/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C1E3AB1-2A8C-4607-9FAE-D8BDB280FE1A}"/>
              </a:ext>
            </a:extLst>
          </p:cNvPr>
          <p:cNvCxnSpPr>
            <a:cxnSpLocks/>
          </p:cNvCxnSpPr>
          <p:nvPr/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6D66059-832F-40B6-A35F-F56C8F38A1E7}"/>
              </a:ext>
            </a:extLst>
          </p:cNvPr>
          <p:cNvCxnSpPr>
            <a:cxnSpLocks/>
          </p:cNvCxnSpPr>
          <p:nvPr/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515E2ED-7EA9-448D-83FA-54C3DF9723BD}"/>
              </a:ext>
            </a:extLst>
          </p:cNvPr>
          <p:cNvCxnSpPr>
            <a:cxnSpLocks/>
          </p:cNvCxnSpPr>
          <p:nvPr/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0595356-EABD-4767-AC9D-EA21FF115EC0}"/>
              </a:ext>
            </a:extLst>
          </p:cNvPr>
          <p:cNvCxnSpPr>
            <a:cxnSpLocks/>
          </p:cNvCxnSpPr>
          <p:nvPr/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8CD9F06-9628-469C-B788-A894E3E08281}"/>
              </a:ext>
            </a:extLst>
          </p:cNvPr>
          <p:cNvCxnSpPr>
            <a:cxnSpLocks/>
          </p:cNvCxnSpPr>
          <p:nvPr/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8550A431-0B61-421B-B4B7-24C0CFF0F938}"/>
              </a:ext>
            </a:extLst>
          </p:cNvPr>
          <p:cNvCxnSpPr>
            <a:cxnSpLocks/>
          </p:cNvCxnSpPr>
          <p:nvPr/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75B94C5-D205-4339-B029-5D0FD2E5F3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533401"/>
            <a:ext cx="9906000" cy="13821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96DC5C-BD34-4CE4-8AA7-A6A4B9516F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43000" y="2009554"/>
            <a:ext cx="9906000" cy="40244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F192A7-D622-449D-9FC2-48FDE4D690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37102" y="6398878"/>
            <a:ext cx="4193908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100">
                <a:solidFill>
                  <a:schemeClr val="tx2"/>
                </a:solidFill>
                <a:latin typeface="+mn-lt"/>
              </a:defRPr>
            </a:lvl1pPr>
          </a:lstStyle>
          <a:p>
            <a:fld id="{11EAACC7-3B3F-47D1-959A-EF58926E955E}" type="datetimeFigureOut">
              <a:rPr lang="en-US" smtClean="0"/>
              <a:t>6/29/2021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35B93C-2BE9-4847-BFE5-D3CBCC6E94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4429" y="6398878"/>
            <a:ext cx="4497315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 b="1" spc="30" baseline="0">
                <a:solidFill>
                  <a:schemeClr val="tx2"/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70A99-395E-4F22-8AAB-6C7EE743D7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2477" y="6398878"/>
            <a:ext cx="470887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100">
                <a:solidFill>
                  <a:schemeClr val="tx2"/>
                </a:solidFill>
                <a:latin typeface="+mn-lt"/>
              </a:defRPr>
            </a:lvl1pPr>
          </a:lstStyle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373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84" r:id="rId6"/>
    <p:sldLayoutId id="2147483689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i="1" kern="1200" cap="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SzPct val="80000"/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26">
            <a:extLst>
              <a:ext uri="{FF2B5EF4-FFF2-40B4-BE49-F238E27FC236}">
                <a16:creationId xmlns:a16="http://schemas.microsoft.com/office/drawing/2014/main" id="{EA3B6404-C37D-4FE3-8124-9FC5ECE562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6" name="Straight Connector 28">
            <a:extLst>
              <a:ext uri="{FF2B5EF4-FFF2-40B4-BE49-F238E27FC236}">
                <a16:creationId xmlns:a16="http://schemas.microsoft.com/office/drawing/2014/main" id="{C64A9919-C77B-4DEE-B7F8-B9A289E9E6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7289975" cy="133894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 30">
            <a:extLst>
              <a:ext uri="{FF2B5EF4-FFF2-40B4-BE49-F238E27FC236}">
                <a16:creationId xmlns:a16="http://schemas.microsoft.com/office/drawing/2014/main" id="{F67B5ED5-2C08-4519-B88A-E933BAA847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4827850"/>
            <a:ext cx="12192000" cy="205405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9C3C3F6C-4FE3-499C-98F5-210C00F351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34143" y="5234529"/>
            <a:ext cx="10102920" cy="675417"/>
          </a:xfrm>
        </p:spPr>
        <p:txBody>
          <a:bodyPr>
            <a:normAutofit/>
          </a:bodyPr>
          <a:lstStyle/>
          <a:p>
            <a:r>
              <a:rPr lang="zh-TW" altLang="en-US" sz="4000" dirty="0"/>
              <a:t>習作單元三解答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624AFC48-02AF-470E-BE23-7AD55C6BB9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976937"/>
            <a:ext cx="9144000" cy="444387"/>
          </a:xfrm>
        </p:spPr>
        <p:txBody>
          <a:bodyPr>
            <a:normAutofit/>
          </a:bodyPr>
          <a:lstStyle/>
          <a:p>
            <a:r>
              <a:rPr lang="en-US" altLang="zh-TW" sz="1600" dirty="0"/>
              <a:t>P17-P20</a:t>
            </a:r>
            <a:endParaRPr lang="zh-TW" altLang="en-US" sz="1600" dirty="0"/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4BB9CE4F-048D-4320-B7EF-E5AEA4020C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60990" y="0"/>
            <a:ext cx="863010" cy="4850297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717DE3F0-E5A7-4C2D-927E-5663808678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3632375"/>
            <a:ext cx="3875314" cy="11954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4E9EA87C-793F-4321-A0BC-4DB860289D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0763624" y="1392865"/>
            <a:ext cx="1428376" cy="3457432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DEE00FC4-5601-4185-8A23-E15BD4D7B4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367404" y="0"/>
            <a:ext cx="1824596" cy="4338918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視訊 20">
            <a:extLst>
              <a:ext uri="{FF2B5EF4-FFF2-40B4-BE49-F238E27FC236}">
                <a16:creationId xmlns:a16="http://schemas.microsoft.com/office/drawing/2014/main" id="{2307A5F3-D39E-4EAB-B506-5DC96094ED5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84" r="-1" b="-1"/>
          <a:stretch/>
        </p:blipFill>
        <p:spPr>
          <a:xfrm>
            <a:off x="2779002" y="533400"/>
            <a:ext cx="6633996" cy="372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395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8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26">
            <a:extLst>
              <a:ext uri="{FF2B5EF4-FFF2-40B4-BE49-F238E27FC236}">
                <a16:creationId xmlns:a16="http://schemas.microsoft.com/office/drawing/2014/main" id="{EA3B6404-C37D-4FE3-8124-9FC5ECE562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6" name="Straight Connector 28">
            <a:extLst>
              <a:ext uri="{FF2B5EF4-FFF2-40B4-BE49-F238E27FC236}">
                <a16:creationId xmlns:a16="http://schemas.microsoft.com/office/drawing/2014/main" id="{C64A9919-C77B-4DEE-B7F8-B9A289E9E6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7289975" cy="133894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 30">
            <a:extLst>
              <a:ext uri="{FF2B5EF4-FFF2-40B4-BE49-F238E27FC236}">
                <a16:creationId xmlns:a16="http://schemas.microsoft.com/office/drawing/2014/main" id="{F67B5ED5-2C08-4519-B88A-E933BAA847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4827850"/>
            <a:ext cx="12192000" cy="205405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9C3C3F6C-4FE3-499C-98F5-210C00F351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34143" y="5234529"/>
            <a:ext cx="10102920" cy="675417"/>
          </a:xfrm>
        </p:spPr>
        <p:txBody>
          <a:bodyPr>
            <a:normAutofit/>
          </a:bodyPr>
          <a:lstStyle/>
          <a:p>
            <a:r>
              <a:rPr lang="zh-TW" altLang="en-US" sz="4000" dirty="0"/>
              <a:t>習作</a:t>
            </a:r>
            <a:r>
              <a:rPr lang="en-US" altLang="zh-TW" sz="4000" dirty="0">
                <a:latin typeface="Comic Sans MS" panose="030F0702030302020204" pitchFamily="66" charset="0"/>
              </a:rPr>
              <a:t>PHONICS PLUS</a:t>
            </a:r>
            <a:r>
              <a:rPr lang="zh-TW" altLang="en-US" sz="4000" dirty="0"/>
              <a:t>解答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624AFC48-02AF-470E-BE23-7AD55C6BB9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976937"/>
            <a:ext cx="9144000" cy="444387"/>
          </a:xfrm>
        </p:spPr>
        <p:txBody>
          <a:bodyPr>
            <a:normAutofit/>
          </a:bodyPr>
          <a:lstStyle/>
          <a:p>
            <a:r>
              <a:rPr lang="en-US" altLang="zh-TW" sz="1600" dirty="0"/>
              <a:t>P33-P38</a:t>
            </a:r>
            <a:endParaRPr lang="zh-TW" altLang="en-US" sz="1600" dirty="0"/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4BB9CE4F-048D-4320-B7EF-E5AEA4020C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60990" y="0"/>
            <a:ext cx="863010" cy="4850297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717DE3F0-E5A7-4C2D-927E-5663808678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3632375"/>
            <a:ext cx="3875314" cy="11954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4E9EA87C-793F-4321-A0BC-4DB860289D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0763624" y="1392865"/>
            <a:ext cx="1428376" cy="3457432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DEE00FC4-5601-4185-8A23-E15BD4D7B4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367404" y="0"/>
            <a:ext cx="1824596" cy="4338918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視訊 20">
            <a:extLst>
              <a:ext uri="{FF2B5EF4-FFF2-40B4-BE49-F238E27FC236}">
                <a16:creationId xmlns:a16="http://schemas.microsoft.com/office/drawing/2014/main" id="{2307A5F3-D39E-4EAB-B506-5DC96094ED5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84" r="-1" b="-1"/>
          <a:stretch/>
        </p:blipFill>
        <p:spPr>
          <a:xfrm>
            <a:off x="2779002" y="533400"/>
            <a:ext cx="6633996" cy="372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968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8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641EA8C-C7B8-4C4E-BD77-16BE6B2FC5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40BFA413-254C-474F-9A36-8E003F6909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08263D80-4C51-436D-8C67-1A088BD91C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86" t="3935" r="3388" b="16503"/>
          <a:stretch/>
        </p:blipFill>
        <p:spPr>
          <a:xfrm>
            <a:off x="705691" y="45246"/>
            <a:ext cx="10780617" cy="6812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9241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B434921-A060-4C51-8C6D-1B6211EA3F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21FCD65-F942-4F60-AA09-C0CA3C8208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98B255A0-B107-4A70-A749-F0BBAA726C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79" t="4363" r="3212" b="16606"/>
          <a:stretch/>
        </p:blipFill>
        <p:spPr>
          <a:xfrm>
            <a:off x="601287" y="0"/>
            <a:ext cx="10989425" cy="6863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7865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D517204-53C0-4E37-93D2-FDE0C995EE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AA0D39E8-48CB-4B3C-83A2-4066D4083E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F4B6032A-C8E6-4359-8AEC-2A7098612B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25" t="2667" r="3212" b="16606"/>
          <a:stretch/>
        </p:blipFill>
        <p:spPr>
          <a:xfrm>
            <a:off x="751702" y="0"/>
            <a:ext cx="106885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3336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F4CD52A-F777-4FA0-B74E-CBB7481327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022662F9-3674-4E43-B126-7062A5C53C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0E92C0B9-2DC6-4226-8B08-8B1631DA01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13" t="4809" r="2076" b="16502"/>
          <a:stretch/>
        </p:blipFill>
        <p:spPr>
          <a:xfrm>
            <a:off x="788857" y="146231"/>
            <a:ext cx="10614286" cy="6565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8941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0897779-3CEC-4C03-806E-EE42BCD335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A0BB8D0E-33DE-4D94-A8DD-81729A6C51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7EBAD300-B80A-4A97-9875-D87FB0F07F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22" t="7778" r="2733" b="15629"/>
          <a:stretch/>
        </p:blipFill>
        <p:spPr>
          <a:xfrm>
            <a:off x="660203" y="150526"/>
            <a:ext cx="10871593" cy="6556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6070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26">
            <a:extLst>
              <a:ext uri="{FF2B5EF4-FFF2-40B4-BE49-F238E27FC236}">
                <a16:creationId xmlns:a16="http://schemas.microsoft.com/office/drawing/2014/main" id="{EA3B6404-C37D-4FE3-8124-9FC5ECE562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6" name="Straight Connector 28">
            <a:extLst>
              <a:ext uri="{FF2B5EF4-FFF2-40B4-BE49-F238E27FC236}">
                <a16:creationId xmlns:a16="http://schemas.microsoft.com/office/drawing/2014/main" id="{C64A9919-C77B-4DEE-B7F8-B9A289E9E6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7289975" cy="133894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 30">
            <a:extLst>
              <a:ext uri="{FF2B5EF4-FFF2-40B4-BE49-F238E27FC236}">
                <a16:creationId xmlns:a16="http://schemas.microsoft.com/office/drawing/2014/main" id="{F67B5ED5-2C08-4519-B88A-E933BAA847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4827850"/>
            <a:ext cx="12192000" cy="205405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9C3C3F6C-4FE3-499C-98F5-210C00F351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34143" y="5234529"/>
            <a:ext cx="10102920" cy="675417"/>
          </a:xfrm>
        </p:spPr>
        <p:txBody>
          <a:bodyPr>
            <a:normAutofit/>
          </a:bodyPr>
          <a:lstStyle/>
          <a:p>
            <a:r>
              <a:rPr lang="zh-TW" altLang="en-US" sz="4000" dirty="0"/>
              <a:t>習作單元四解答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624AFC48-02AF-470E-BE23-7AD55C6BB9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976937"/>
            <a:ext cx="9144000" cy="444387"/>
          </a:xfrm>
        </p:spPr>
        <p:txBody>
          <a:bodyPr>
            <a:normAutofit/>
          </a:bodyPr>
          <a:lstStyle/>
          <a:p>
            <a:r>
              <a:rPr lang="en-US" altLang="zh-TW" sz="1600" dirty="0"/>
              <a:t>P21-P24</a:t>
            </a:r>
            <a:endParaRPr lang="zh-TW" altLang="en-US" sz="1600" dirty="0"/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4BB9CE4F-048D-4320-B7EF-E5AEA4020C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60990" y="0"/>
            <a:ext cx="863010" cy="4850297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717DE3F0-E5A7-4C2D-927E-5663808678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3632375"/>
            <a:ext cx="3875314" cy="11954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4E9EA87C-793F-4321-A0BC-4DB860289D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0763624" y="1392865"/>
            <a:ext cx="1428376" cy="3457432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DEE00FC4-5601-4185-8A23-E15BD4D7B4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367404" y="0"/>
            <a:ext cx="1824596" cy="4338918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視訊 20">
            <a:extLst>
              <a:ext uri="{FF2B5EF4-FFF2-40B4-BE49-F238E27FC236}">
                <a16:creationId xmlns:a16="http://schemas.microsoft.com/office/drawing/2014/main" id="{2307A5F3-D39E-4EAB-B506-5DC96094ED5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84" r="-1" b="-1"/>
          <a:stretch/>
        </p:blipFill>
        <p:spPr>
          <a:xfrm>
            <a:off x="2779002" y="533400"/>
            <a:ext cx="6633996" cy="372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870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8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E36CEB4-71C8-4DCD-8F0F-5C66837CBE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07150104-3F3D-4BFA-B997-5DB2874C69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10850D75-653D-4C93-B782-1585EF5A65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85" t="4372" r="2568" b="16284"/>
          <a:stretch/>
        </p:blipFill>
        <p:spPr>
          <a:xfrm>
            <a:off x="942151" y="208952"/>
            <a:ext cx="10307698" cy="6440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1736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FAAF1D8-3A3C-4592-BA21-C82D238D1A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4719A1E7-D843-4AEF-A367-E1B45B7144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2795EBC7-8C2B-4C87-A207-A89AD20980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50" t="7778" r="2896" b="16066"/>
          <a:stretch/>
        </p:blipFill>
        <p:spPr>
          <a:xfrm>
            <a:off x="684550" y="166994"/>
            <a:ext cx="10822899" cy="6524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7870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26">
            <a:extLst>
              <a:ext uri="{FF2B5EF4-FFF2-40B4-BE49-F238E27FC236}">
                <a16:creationId xmlns:a16="http://schemas.microsoft.com/office/drawing/2014/main" id="{EA3B6404-C37D-4FE3-8124-9FC5ECE562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6" name="Straight Connector 28">
            <a:extLst>
              <a:ext uri="{FF2B5EF4-FFF2-40B4-BE49-F238E27FC236}">
                <a16:creationId xmlns:a16="http://schemas.microsoft.com/office/drawing/2014/main" id="{C64A9919-C77B-4DEE-B7F8-B9A289E9E6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7289975" cy="133894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 30">
            <a:extLst>
              <a:ext uri="{FF2B5EF4-FFF2-40B4-BE49-F238E27FC236}">
                <a16:creationId xmlns:a16="http://schemas.microsoft.com/office/drawing/2014/main" id="{F67B5ED5-2C08-4519-B88A-E933BAA847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4827850"/>
            <a:ext cx="12192000" cy="205405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9C3C3F6C-4FE3-499C-98F5-210C00F351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34143" y="5234529"/>
            <a:ext cx="10102920" cy="675417"/>
          </a:xfrm>
        </p:spPr>
        <p:txBody>
          <a:bodyPr>
            <a:normAutofit/>
          </a:bodyPr>
          <a:lstStyle/>
          <a:p>
            <a:r>
              <a:rPr lang="zh-TW" altLang="en-US" sz="4000" dirty="0"/>
              <a:t>習作</a:t>
            </a:r>
            <a:r>
              <a:rPr lang="en-US" altLang="zh-TW" sz="4000" dirty="0">
                <a:latin typeface="Comic Sans MS" panose="030F0702030302020204" pitchFamily="66" charset="0"/>
              </a:rPr>
              <a:t>Review2</a:t>
            </a:r>
            <a:r>
              <a:rPr lang="zh-TW" altLang="en-US" sz="4000" dirty="0"/>
              <a:t>解答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624AFC48-02AF-470E-BE23-7AD55C6BB9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976937"/>
            <a:ext cx="9144000" cy="444387"/>
          </a:xfrm>
        </p:spPr>
        <p:txBody>
          <a:bodyPr>
            <a:normAutofit/>
          </a:bodyPr>
          <a:lstStyle/>
          <a:p>
            <a:r>
              <a:rPr lang="en-US" altLang="zh-TW" sz="1600" dirty="0"/>
              <a:t>P25-P28</a:t>
            </a:r>
            <a:endParaRPr lang="zh-TW" altLang="en-US" sz="1600" dirty="0"/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4BB9CE4F-048D-4320-B7EF-E5AEA4020C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60990" y="0"/>
            <a:ext cx="863010" cy="4850297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717DE3F0-E5A7-4C2D-927E-5663808678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3632375"/>
            <a:ext cx="3875314" cy="11954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4E9EA87C-793F-4321-A0BC-4DB860289D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0763624" y="1392865"/>
            <a:ext cx="1428376" cy="3457432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DEE00FC4-5601-4185-8A23-E15BD4D7B4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367404" y="0"/>
            <a:ext cx="1824596" cy="4338918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視訊 20">
            <a:extLst>
              <a:ext uri="{FF2B5EF4-FFF2-40B4-BE49-F238E27FC236}">
                <a16:creationId xmlns:a16="http://schemas.microsoft.com/office/drawing/2014/main" id="{2307A5F3-D39E-4EAB-B506-5DC96094ED5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84" r="-1" b="-1"/>
          <a:stretch/>
        </p:blipFill>
        <p:spPr>
          <a:xfrm>
            <a:off x="2779002" y="533400"/>
            <a:ext cx="6633996" cy="372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45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8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318B8C9-399F-4E1B-A8AE-349309AA5D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AA168DF3-7950-4377-B8AA-E09D4A9E26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36F4F954-FD7F-4B33-BA1F-1F9803FA79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42" t="4809" r="3060" b="16066"/>
          <a:stretch/>
        </p:blipFill>
        <p:spPr>
          <a:xfrm>
            <a:off x="913296" y="216873"/>
            <a:ext cx="10365407" cy="6537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4825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4F1ABC6-08DF-4795-B0AC-9B5F6F897A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43EDA10D-352A-472A-9B95-C4370A0483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B743F2C7-273F-4943-BA85-7FCF5EB738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41" t="7778" r="3060" b="16284"/>
          <a:stretch/>
        </p:blipFill>
        <p:spPr>
          <a:xfrm>
            <a:off x="550850" y="84323"/>
            <a:ext cx="11090300" cy="6712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333230"/>
      </p:ext>
    </p:extLst>
  </p:cSld>
  <p:clrMapOvr>
    <a:masterClrMapping/>
  </p:clrMapOvr>
</p:sld>
</file>

<file path=ppt/theme/theme1.xml><?xml version="1.0" encoding="utf-8"?>
<a:theme xmlns:a="http://schemas.openxmlformats.org/drawingml/2006/main" name="AngleLinesVTI">
  <a:themeElements>
    <a:clrScheme name="Custom 34">
      <a:dk1>
        <a:sysClr val="windowText" lastClr="000000"/>
      </a:dk1>
      <a:lt1>
        <a:sysClr val="window" lastClr="FFFFFF"/>
      </a:lt1>
      <a:dk2>
        <a:srgbClr val="001E2E"/>
      </a:dk2>
      <a:lt2>
        <a:srgbClr val="F0ECEC"/>
      </a:lt2>
      <a:accent1>
        <a:srgbClr val="155767"/>
      </a:accent1>
      <a:accent2>
        <a:srgbClr val="BA9CA0"/>
      </a:accent2>
      <a:accent3>
        <a:srgbClr val="A57931"/>
      </a:accent3>
      <a:accent4>
        <a:srgbClr val="0E577C"/>
      </a:accent4>
      <a:accent5>
        <a:srgbClr val="CC846E"/>
      </a:accent5>
      <a:accent6>
        <a:srgbClr val="93767A"/>
      </a:accent6>
      <a:hlink>
        <a:srgbClr val="0563C1"/>
      </a:hlink>
      <a:folHlink>
        <a:srgbClr val="954F72"/>
      </a:folHlink>
    </a:clrScheme>
    <a:fontScheme name="Walbaum Light Univers Light">
      <a:majorFont>
        <a:latin typeface="Walbaum Display Light"/>
        <a:ea typeface=""/>
        <a:cs typeface=""/>
      </a:majorFont>
      <a:minorFont>
        <a:latin typeface="Univers Condensed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ngleLinesVTI" id="{BC1FC193-C72F-4761-9899-1105EDF6BAE8}" vid="{64612625-F022-44B7-B9FA-9D26DEDBDC2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19</Words>
  <Application>Microsoft Office PowerPoint</Application>
  <PresentationFormat>寬螢幕</PresentationFormat>
  <Paragraphs>8</Paragraphs>
  <Slides>13</Slides>
  <Notes>0</Notes>
  <HiddenSlides>0</HiddenSlides>
  <MMClips>4</MMClips>
  <ScaleCrop>false</ScaleCrop>
  <HeadingPairs>
    <vt:vector size="6" baseType="variant">
      <vt:variant>
        <vt:lpstr>使用字型</vt:lpstr>
      </vt:variant>
      <vt:variant>
        <vt:i4>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13</vt:i4>
      </vt:variant>
    </vt:vector>
  </HeadingPairs>
  <TitlesOfParts>
    <vt:vector size="18" baseType="lpstr">
      <vt:lpstr>Arial</vt:lpstr>
      <vt:lpstr>Comic Sans MS</vt:lpstr>
      <vt:lpstr>Univers Condensed Light</vt:lpstr>
      <vt:lpstr>Walbaum Display Light</vt:lpstr>
      <vt:lpstr>AngleLinesVTI</vt:lpstr>
      <vt:lpstr>習作單元三解答</vt:lpstr>
      <vt:lpstr>PowerPoint 簡報</vt:lpstr>
      <vt:lpstr>PowerPoint 簡報</vt:lpstr>
      <vt:lpstr>習作單元四解答</vt:lpstr>
      <vt:lpstr>PowerPoint 簡報</vt:lpstr>
      <vt:lpstr>PowerPoint 簡報</vt:lpstr>
      <vt:lpstr>習作Review2解答</vt:lpstr>
      <vt:lpstr>PowerPoint 簡報</vt:lpstr>
      <vt:lpstr>PowerPoint 簡報</vt:lpstr>
      <vt:lpstr>習作PHONICS PLUS解答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習作解答</dc:title>
  <dc:creator>user</dc:creator>
  <cp:lastModifiedBy>user</cp:lastModifiedBy>
  <cp:revision>5</cp:revision>
  <dcterms:created xsi:type="dcterms:W3CDTF">2021-06-22T03:23:14Z</dcterms:created>
  <dcterms:modified xsi:type="dcterms:W3CDTF">2021-06-29T00:57:23Z</dcterms:modified>
</cp:coreProperties>
</file>