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9236" y="2293229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第一次自</a:t>
            </a:r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搭公車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繪本導讀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9237" y="4315568"/>
            <a:ext cx="8673427" cy="987951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作者：南康瀚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譯者：徐鳳擎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2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03308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06" y="0"/>
            <a:ext cx="6870700" cy="6870700"/>
          </a:xfrm>
        </p:spPr>
      </p:pic>
    </p:spTree>
    <p:extLst>
      <p:ext uri="{BB962C8B-B14F-4D97-AF65-F5344CB8AC3E}">
        <p14:creationId xmlns:p14="http://schemas.microsoft.com/office/powerpoint/2010/main" val="10325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3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4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647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TM16401371[[fn=地圖集]]</Template>
  <TotalTime>16</TotalTime>
  <Words>14</Words>
  <Application>Microsoft Office PowerPoint</Application>
  <PresentationFormat>寬螢幕</PresentationFormat>
  <Paragraphs>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標楷體</vt:lpstr>
      <vt:lpstr>Calibri Light</vt:lpstr>
      <vt:lpstr>Rockwell</vt:lpstr>
      <vt:lpstr>Wingdings</vt:lpstr>
      <vt:lpstr>Atlas</vt:lpstr>
      <vt:lpstr>第一次自己搭公車 (繪本導讀)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第一次搭公車</dc:title>
  <dc:creator>CHRISTINA LIU</dc:creator>
  <cp:lastModifiedBy>CHRISTINA LIU</cp:lastModifiedBy>
  <cp:revision>5</cp:revision>
  <dcterms:created xsi:type="dcterms:W3CDTF">2021-04-23T14:42:44Z</dcterms:created>
  <dcterms:modified xsi:type="dcterms:W3CDTF">2021-04-23T14:58:56Z</dcterms:modified>
</cp:coreProperties>
</file>