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57" r:id="rId3"/>
    <p:sldId id="261" r:id="rId4"/>
    <p:sldId id="264" r:id="rId5"/>
    <p:sldId id="265" r:id="rId6"/>
    <p:sldId id="281" r:id="rId7"/>
    <p:sldId id="282" r:id="rId8"/>
    <p:sldId id="28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9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7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31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62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91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43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94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84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91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37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70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6ED4-53D6-4841-9734-DA2DA9805C65}" type="datetimeFigureOut">
              <a:rPr lang="zh-TW" altLang="en-US" smtClean="0"/>
              <a:t>2021/7/1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D982-6070-4C7A-B80E-46B3012C01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400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F806C1F-C90B-4B5F-A5BE-3BB078BAE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zh-TW" altLang="en-US" sz="3600">
                <a:solidFill>
                  <a:srgbClr val="080808"/>
                </a:solidFill>
              </a:rPr>
              <a:t>如何觀看</a:t>
            </a:r>
            <a:r>
              <a:rPr lang="en-US" altLang="zh-TW" sz="3600">
                <a:solidFill>
                  <a:srgbClr val="080808"/>
                </a:solidFill>
              </a:rPr>
              <a:t>Teams</a:t>
            </a:r>
            <a:r>
              <a:rPr lang="zh-TW" altLang="en-US" sz="3600">
                <a:solidFill>
                  <a:srgbClr val="080808"/>
                </a:solidFill>
              </a:rPr>
              <a:t>直播課錄影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7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9B62D35-FBFA-491F-B7B5-E79B57472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732" y="11932"/>
            <a:ext cx="9128090" cy="6846068"/>
          </a:xfrm>
          <a:prstGeom prst="rect">
            <a:avLst/>
          </a:prstGeom>
        </p:spPr>
      </p:pic>
      <p:sp>
        <p:nvSpPr>
          <p:cNvPr id="9" name="標題 1">
            <a:extLst>
              <a:ext uri="{FF2B5EF4-FFF2-40B4-BE49-F238E27FC236}">
                <a16:creationId xmlns:a16="http://schemas.microsoft.com/office/drawing/2014/main" id="{CEA1E666-F048-4529-A2C5-256CDD5E14BB}"/>
              </a:ext>
            </a:extLst>
          </p:cNvPr>
          <p:cNvSpPr txBox="1">
            <a:spLocks/>
          </p:cNvSpPr>
          <p:nvPr/>
        </p:nvSpPr>
        <p:spPr>
          <a:xfrm>
            <a:off x="4243668" y="5071321"/>
            <a:ext cx="7924800" cy="13054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登入</a:t>
            </a:r>
            <a:r>
              <a:rPr lang="en-US" altLang="zh-TW" dirty="0">
                <a:solidFill>
                  <a:srgbClr val="FF0000"/>
                </a:solidFill>
              </a:rPr>
              <a:t>Teams</a:t>
            </a:r>
            <a:r>
              <a:rPr lang="zh-TW" altLang="en-US" dirty="0">
                <a:solidFill>
                  <a:srgbClr val="FF0000"/>
                </a:solidFill>
              </a:rPr>
              <a:t>找到想觀看的影片，滑鼠點擊影片</a:t>
            </a:r>
          </a:p>
        </p:txBody>
      </p:sp>
      <p:pic>
        <p:nvPicPr>
          <p:cNvPr id="11" name="圖形 10" descr="捏合縮小 以實心填滿">
            <a:extLst>
              <a:ext uri="{FF2B5EF4-FFF2-40B4-BE49-F238E27FC236}">
                <a16:creationId xmlns:a16="http://schemas.microsoft.com/office/drawing/2014/main" id="{AAC2EF3E-8097-458A-B6A5-824CD80023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235" t="-3689"/>
          <a:stretch/>
        </p:blipFill>
        <p:spPr>
          <a:xfrm>
            <a:off x="4122295" y="3713133"/>
            <a:ext cx="647075" cy="94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2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3F37E00-B1C4-4A52-8F58-8F3C5B07C0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71" t="12984" r="12455" b="13683"/>
          <a:stretch/>
        </p:blipFill>
        <p:spPr>
          <a:xfrm>
            <a:off x="1459963" y="170930"/>
            <a:ext cx="8823289" cy="6516140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4FABF3A2-EEDE-44B2-9D1F-DE846BA1BAA2}"/>
              </a:ext>
            </a:extLst>
          </p:cNvPr>
          <p:cNvSpPr txBox="1">
            <a:spLocks/>
          </p:cNvSpPr>
          <p:nvPr/>
        </p:nvSpPr>
        <p:spPr>
          <a:xfrm>
            <a:off x="5716249" y="4601980"/>
            <a:ext cx="2438400" cy="719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點選帳號</a:t>
            </a:r>
          </a:p>
        </p:txBody>
      </p:sp>
    </p:spTree>
    <p:extLst>
      <p:ext uri="{BB962C8B-B14F-4D97-AF65-F5344CB8AC3E}">
        <p14:creationId xmlns:p14="http://schemas.microsoft.com/office/powerpoint/2010/main" val="77501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8A0B5E2-032B-47B2-A5F2-4EBFEF5CC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標題 1">
            <a:extLst>
              <a:ext uri="{FF2B5EF4-FFF2-40B4-BE49-F238E27FC236}">
                <a16:creationId xmlns:a16="http://schemas.microsoft.com/office/drawing/2014/main" id="{9AF5D93B-1126-4272-B97E-A7F7F32ADE5B}"/>
              </a:ext>
            </a:extLst>
          </p:cNvPr>
          <p:cNvSpPr txBox="1">
            <a:spLocks/>
          </p:cNvSpPr>
          <p:nvPr/>
        </p:nvSpPr>
        <p:spPr>
          <a:xfrm>
            <a:off x="3434197" y="4351792"/>
            <a:ext cx="5380017" cy="7748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>
                <a:solidFill>
                  <a:srgbClr val="FF0000"/>
                </a:solidFill>
              </a:rPr>
              <a:t>重新輸入帳號和密碼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0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DD8F68C-A7F5-4194-A89B-C01DCB71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4" name="圖形 3" descr="捏合縮小 以實心填滿">
            <a:extLst>
              <a:ext uri="{FF2B5EF4-FFF2-40B4-BE49-F238E27FC236}">
                <a16:creationId xmlns:a16="http://schemas.microsoft.com/office/drawing/2014/main" id="{1A43CBD5-8D04-4D17-B7F0-41146EFDD6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235" t="-3689"/>
          <a:stretch/>
        </p:blipFill>
        <p:spPr>
          <a:xfrm>
            <a:off x="5448925" y="5909872"/>
            <a:ext cx="647075" cy="948128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A776D4E8-1410-4226-9509-7B3B307C7168}"/>
              </a:ext>
            </a:extLst>
          </p:cNvPr>
          <p:cNvSpPr txBox="1">
            <a:spLocks/>
          </p:cNvSpPr>
          <p:nvPr/>
        </p:nvSpPr>
        <p:spPr>
          <a:xfrm>
            <a:off x="6890478" y="3687578"/>
            <a:ext cx="2438400" cy="15439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點選帳號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影片開始</a:t>
            </a:r>
          </a:p>
        </p:txBody>
      </p:sp>
    </p:spTree>
    <p:extLst>
      <p:ext uri="{BB962C8B-B14F-4D97-AF65-F5344CB8AC3E}">
        <p14:creationId xmlns:p14="http://schemas.microsoft.com/office/powerpoint/2010/main" val="335753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05B7254-46D5-48A1-B536-3BF4B57DB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268" y="23448"/>
            <a:ext cx="9144000" cy="6858000"/>
          </a:xfrm>
          <a:prstGeom prst="rect">
            <a:avLst/>
          </a:prstGeom>
        </p:spPr>
      </p:pic>
      <p:sp>
        <p:nvSpPr>
          <p:cNvPr id="7" name="標題 1">
            <a:extLst>
              <a:ext uri="{FF2B5EF4-FFF2-40B4-BE49-F238E27FC236}">
                <a16:creationId xmlns:a16="http://schemas.microsoft.com/office/drawing/2014/main" id="{0BD9EB56-D8E1-487F-B9C9-B3F6E593BDF5}"/>
              </a:ext>
            </a:extLst>
          </p:cNvPr>
          <p:cNvSpPr txBox="1">
            <a:spLocks/>
          </p:cNvSpPr>
          <p:nvPr/>
        </p:nvSpPr>
        <p:spPr>
          <a:xfrm>
            <a:off x="6330465" y="4367934"/>
            <a:ext cx="4267114" cy="2056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有些時候找不到影片，影片去那兒了？</a:t>
            </a:r>
          </a:p>
        </p:txBody>
      </p:sp>
    </p:spTree>
    <p:extLst>
      <p:ext uri="{BB962C8B-B14F-4D97-AF65-F5344CB8AC3E}">
        <p14:creationId xmlns:p14="http://schemas.microsoft.com/office/powerpoint/2010/main" val="245273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05B7254-46D5-48A1-B536-3BF4B57DB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7" name="標題 1">
            <a:extLst>
              <a:ext uri="{FF2B5EF4-FFF2-40B4-BE49-F238E27FC236}">
                <a16:creationId xmlns:a16="http://schemas.microsoft.com/office/drawing/2014/main" id="{0BD9EB56-D8E1-487F-B9C9-B3F6E593BDF5}"/>
              </a:ext>
            </a:extLst>
          </p:cNvPr>
          <p:cNvSpPr txBox="1">
            <a:spLocks/>
          </p:cNvSpPr>
          <p:nvPr/>
        </p:nvSpPr>
        <p:spPr>
          <a:xfrm>
            <a:off x="5161237" y="2509150"/>
            <a:ext cx="4267114" cy="12683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影片躲在這兒，滑鼠給它點下去！</a:t>
            </a:r>
          </a:p>
        </p:txBody>
      </p:sp>
      <p:pic>
        <p:nvPicPr>
          <p:cNvPr id="5" name="圖形 4" descr="捏合縮小 以實心填滿">
            <a:extLst>
              <a:ext uri="{FF2B5EF4-FFF2-40B4-BE49-F238E27FC236}">
                <a16:creationId xmlns:a16="http://schemas.microsoft.com/office/drawing/2014/main" id="{DDB2DAD5-E300-4C6D-AE86-280C333725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235" t="-3689"/>
          <a:stretch/>
        </p:blipFill>
        <p:spPr>
          <a:xfrm>
            <a:off x="3492709" y="2169158"/>
            <a:ext cx="647075" cy="948128"/>
          </a:xfrm>
          <a:prstGeom prst="rect">
            <a:avLst/>
          </a:prstGeom>
        </p:spPr>
      </p:pic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2D72B757-ACF6-4D94-97C2-5B6DFF5FF993}"/>
              </a:ext>
            </a:extLst>
          </p:cNvPr>
          <p:cNvSpPr/>
          <p:nvPr/>
        </p:nvSpPr>
        <p:spPr>
          <a:xfrm>
            <a:off x="3220809" y="4841823"/>
            <a:ext cx="886496" cy="404734"/>
          </a:xfrm>
          <a:custGeom>
            <a:avLst/>
            <a:gdLst>
              <a:gd name="connsiteX0" fmla="*/ 781565 w 886496"/>
              <a:gd name="connsiteY0" fmla="*/ 404734 h 404734"/>
              <a:gd name="connsiteX1" fmla="*/ 451781 w 886496"/>
              <a:gd name="connsiteY1" fmla="*/ 374754 h 404734"/>
              <a:gd name="connsiteX2" fmla="*/ 301880 w 886496"/>
              <a:gd name="connsiteY2" fmla="*/ 344774 h 404734"/>
              <a:gd name="connsiteX3" fmla="*/ 226929 w 886496"/>
              <a:gd name="connsiteY3" fmla="*/ 314793 h 404734"/>
              <a:gd name="connsiteX4" fmla="*/ 166968 w 886496"/>
              <a:gd name="connsiteY4" fmla="*/ 299803 h 404734"/>
              <a:gd name="connsiteX5" fmla="*/ 62037 w 886496"/>
              <a:gd name="connsiteY5" fmla="*/ 239843 h 404734"/>
              <a:gd name="connsiteX6" fmla="*/ 2076 w 886496"/>
              <a:gd name="connsiteY6" fmla="*/ 194872 h 404734"/>
              <a:gd name="connsiteX7" fmla="*/ 62037 w 886496"/>
              <a:gd name="connsiteY7" fmla="*/ 29980 h 404734"/>
              <a:gd name="connsiteX8" fmla="*/ 121998 w 886496"/>
              <a:gd name="connsiteY8" fmla="*/ 0 h 404734"/>
              <a:gd name="connsiteX9" fmla="*/ 661643 w 886496"/>
              <a:gd name="connsiteY9" fmla="*/ 44970 h 404734"/>
              <a:gd name="connsiteX10" fmla="*/ 781565 w 886496"/>
              <a:gd name="connsiteY10" fmla="*/ 134911 h 404734"/>
              <a:gd name="connsiteX11" fmla="*/ 886496 w 886496"/>
              <a:gd name="connsiteY11" fmla="*/ 194872 h 404734"/>
              <a:gd name="connsiteX12" fmla="*/ 841525 w 886496"/>
              <a:gd name="connsiteY12" fmla="*/ 254833 h 404734"/>
              <a:gd name="connsiteX13" fmla="*/ 751584 w 886496"/>
              <a:gd name="connsiteY13" fmla="*/ 299803 h 404734"/>
              <a:gd name="connsiteX14" fmla="*/ 691624 w 886496"/>
              <a:gd name="connsiteY14" fmla="*/ 359764 h 40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6496" h="404734">
                <a:moveTo>
                  <a:pt x="781565" y="404734"/>
                </a:moveTo>
                <a:cubicBezTo>
                  <a:pt x="573811" y="363184"/>
                  <a:pt x="896913" y="424213"/>
                  <a:pt x="451781" y="374754"/>
                </a:cubicBezTo>
                <a:cubicBezTo>
                  <a:pt x="401136" y="369127"/>
                  <a:pt x="301880" y="344774"/>
                  <a:pt x="301880" y="344774"/>
                </a:cubicBezTo>
                <a:cubicBezTo>
                  <a:pt x="276896" y="334780"/>
                  <a:pt x="252456" y="323302"/>
                  <a:pt x="226929" y="314793"/>
                </a:cubicBezTo>
                <a:cubicBezTo>
                  <a:pt x="207384" y="308278"/>
                  <a:pt x="185395" y="309016"/>
                  <a:pt x="166968" y="299803"/>
                </a:cubicBezTo>
                <a:cubicBezTo>
                  <a:pt x="-14540" y="209051"/>
                  <a:pt x="199586" y="285693"/>
                  <a:pt x="62037" y="239843"/>
                </a:cubicBezTo>
                <a:cubicBezTo>
                  <a:pt x="42050" y="224853"/>
                  <a:pt x="6183" y="219516"/>
                  <a:pt x="2076" y="194872"/>
                </a:cubicBezTo>
                <a:cubicBezTo>
                  <a:pt x="-6729" y="142039"/>
                  <a:pt x="12323" y="63123"/>
                  <a:pt x="62037" y="29980"/>
                </a:cubicBezTo>
                <a:cubicBezTo>
                  <a:pt x="80630" y="17585"/>
                  <a:pt x="102011" y="9993"/>
                  <a:pt x="121998" y="0"/>
                </a:cubicBezTo>
                <a:cubicBezTo>
                  <a:pt x="301880" y="14990"/>
                  <a:pt x="482532" y="22581"/>
                  <a:pt x="661643" y="44970"/>
                </a:cubicBezTo>
                <a:cubicBezTo>
                  <a:pt x="720930" y="52381"/>
                  <a:pt x="738634" y="103688"/>
                  <a:pt x="781565" y="134911"/>
                </a:cubicBezTo>
                <a:cubicBezTo>
                  <a:pt x="814145" y="158605"/>
                  <a:pt x="851519" y="174885"/>
                  <a:pt x="886496" y="194872"/>
                </a:cubicBezTo>
                <a:cubicBezTo>
                  <a:pt x="871506" y="214859"/>
                  <a:pt x="859191" y="237167"/>
                  <a:pt x="841525" y="254833"/>
                </a:cubicBezTo>
                <a:cubicBezTo>
                  <a:pt x="812466" y="283892"/>
                  <a:pt x="788160" y="287611"/>
                  <a:pt x="751584" y="299803"/>
                </a:cubicBezTo>
                <a:lnTo>
                  <a:pt x="691624" y="359764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EA87F927-262F-4166-BF29-0DB507D7EB4D}"/>
              </a:ext>
            </a:extLst>
          </p:cNvPr>
          <p:cNvSpPr txBox="1">
            <a:spLocks/>
          </p:cNvSpPr>
          <p:nvPr/>
        </p:nvSpPr>
        <p:spPr>
          <a:xfrm>
            <a:off x="4998845" y="5123681"/>
            <a:ext cx="3905312" cy="3926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800" dirty="0">
                <a:solidFill>
                  <a:srgbClr val="FF0000"/>
                </a:solidFill>
              </a:rPr>
              <a:t>這裡也有躲藏著影片！</a:t>
            </a: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5E330FFF-37E1-4931-8A8F-264C36AF00BF}"/>
              </a:ext>
            </a:extLst>
          </p:cNvPr>
          <p:cNvCxnSpPr/>
          <p:nvPr/>
        </p:nvCxnSpPr>
        <p:spPr>
          <a:xfrm>
            <a:off x="4139784" y="5123681"/>
            <a:ext cx="747009" cy="2023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90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A4E3AD4-1379-4EF2-9310-35616B58A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標題 1">
            <a:extLst>
              <a:ext uri="{FF2B5EF4-FFF2-40B4-BE49-F238E27FC236}">
                <a16:creationId xmlns:a16="http://schemas.microsoft.com/office/drawing/2014/main" id="{3FDD9AA0-C8B6-46FE-B400-6A7E029DA698}"/>
              </a:ext>
            </a:extLst>
          </p:cNvPr>
          <p:cNvSpPr txBox="1">
            <a:spLocks/>
          </p:cNvSpPr>
          <p:nvPr/>
        </p:nvSpPr>
        <p:spPr>
          <a:xfrm>
            <a:off x="5221198" y="3903235"/>
            <a:ext cx="4267114" cy="12683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瞧！影片現身！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可以點擊影片了</a:t>
            </a:r>
          </a:p>
        </p:txBody>
      </p:sp>
      <p:pic>
        <p:nvPicPr>
          <p:cNvPr id="5" name="圖形 4" descr="捏合縮小 以實心填滿">
            <a:extLst>
              <a:ext uri="{FF2B5EF4-FFF2-40B4-BE49-F238E27FC236}">
                <a16:creationId xmlns:a16="http://schemas.microsoft.com/office/drawing/2014/main" id="{326B16F1-FAF6-494B-9EB5-7FABEF839A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235" t="-3689"/>
          <a:stretch/>
        </p:blipFill>
        <p:spPr>
          <a:xfrm>
            <a:off x="4711908" y="3060110"/>
            <a:ext cx="647075" cy="94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8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67</Words>
  <Application>Microsoft Office PowerPoint</Application>
  <PresentationFormat>寬螢幕</PresentationFormat>
  <Paragraphs>11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如何觀看Teams直播課錄影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wunjeng0525</cp:lastModifiedBy>
  <cp:revision>29</cp:revision>
  <dcterms:created xsi:type="dcterms:W3CDTF">2021-06-29T00:48:58Z</dcterms:created>
  <dcterms:modified xsi:type="dcterms:W3CDTF">2021-07-01T15:14:58Z</dcterms:modified>
</cp:coreProperties>
</file>